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93" r:id="rId3"/>
    <p:sldId id="294" r:id="rId4"/>
    <p:sldId id="285" r:id="rId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421E"/>
    <a:srgbClr val="ED7B09"/>
    <a:srgbClr val="CE3010"/>
    <a:srgbClr val="B96007"/>
    <a:srgbClr val="CC9900"/>
    <a:srgbClr val="663300"/>
    <a:srgbClr val="05BEFF"/>
    <a:srgbClr val="CCCC00"/>
    <a:srgbClr val="CD3FBC"/>
    <a:srgbClr val="8F45C7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Μεσαίο στυλ 2 - Έμφαση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81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Τίτλος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7" name="16 - Υπότιτλος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30" name="2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27/6/2024</a:t>
            </a:fld>
            <a:endParaRPr lang="el-GR"/>
          </a:p>
        </p:txBody>
      </p:sp>
      <p:sp>
        <p:nvSpPr>
          <p:cNvPr id="19" name="18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7" name="2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27/6/2024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27/6/2024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27/6/2024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27/6/2024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27/6/2024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27/6/2024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27/6/2024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27/6/2024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27/6/2024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Ψαλίδισμα και στρογγύλεμα μίας γωνίας του ορθογωνίου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- Ορθογώνιο τρίγωνο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27/6/2024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10" name="9 - Ελεύθερη σχεδίαση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- Ελεύθερη σχεδίαση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λεύθερη σχεδίαση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- Ελεύθερη σχεδίαση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- Θέση τίτλου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0" name="29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27/6/2024</a:t>
            </a:fld>
            <a:endParaRPr lang="el-GR"/>
          </a:p>
        </p:txBody>
      </p:sp>
      <p:sp>
        <p:nvSpPr>
          <p:cNvPr id="22" name="21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18" name="17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grpSp>
        <p:nvGrpSpPr>
          <p:cNvPr id="2" name="1 - Ομάδα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- Ελεύθερη σχεδίαση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- Ελεύθερη σχεδίαση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323528" y="0"/>
            <a:ext cx="8568952" cy="2060848"/>
          </a:xfrm>
        </p:spPr>
        <p:txBody>
          <a:bodyPr>
            <a:noAutofit/>
          </a:bodyPr>
          <a:lstStyle/>
          <a:p>
            <a:pPr algn="ctr"/>
            <a:r>
              <a:rPr lang="el-GR" sz="5400" dirty="0" smtClean="0"/>
              <a:t>ΖΩΓΡΑΦΙΚΗ ΣΤΙΣ ΕΚΚΛΗΣΙΕΣ</a:t>
            </a:r>
            <a:endParaRPr lang="el-GR" sz="5400" b="1" dirty="0"/>
          </a:p>
        </p:txBody>
      </p:sp>
      <p:pic>
        <p:nvPicPr>
          <p:cNvPr id="4" name="3 - Εικόνα" descr="Capture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2564904"/>
            <a:ext cx="6156176" cy="337576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Ορθογώνιο"/>
          <p:cNvSpPr/>
          <p:nvPr/>
        </p:nvSpPr>
        <p:spPr>
          <a:xfrm>
            <a:off x="0" y="0"/>
            <a:ext cx="9144000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4000" b="1" dirty="0" smtClean="0"/>
              <a:t>ΟΜΑΔΑ Γ</a:t>
            </a:r>
            <a:endParaRPr lang="el-GR" sz="1100" b="1" dirty="0" smtClean="0"/>
          </a:p>
          <a:p>
            <a:pPr algn="ctr"/>
            <a:r>
              <a:rPr lang="el-GR" sz="1100" b="1" dirty="0" smtClean="0"/>
              <a:t>(Οι φωτογραφίες προέρχονται από τον Ιερό Ναό Ζωοδόχου Πηγής Λάρισας)</a:t>
            </a:r>
            <a:br>
              <a:rPr lang="el-GR" sz="1100" b="1" dirty="0" smtClean="0"/>
            </a:br>
            <a:endParaRPr lang="el-GR" sz="1100" dirty="0"/>
          </a:p>
        </p:txBody>
      </p:sp>
      <p:sp>
        <p:nvSpPr>
          <p:cNvPr id="8" name="7 - Θέση κειμένου"/>
          <p:cNvSpPr>
            <a:spLocks noGrp="1"/>
          </p:cNvSpPr>
          <p:nvPr>
            <p:ph type="body" idx="1"/>
          </p:nvPr>
        </p:nvSpPr>
        <p:spPr>
          <a:xfrm>
            <a:off x="179512" y="980728"/>
            <a:ext cx="3960440" cy="360040"/>
          </a:xfrm>
        </p:spPr>
        <p:txBody>
          <a:bodyPr/>
          <a:lstStyle/>
          <a:p>
            <a:pPr algn="ctr"/>
            <a:r>
              <a:rPr lang="el-GR" sz="1800" dirty="0" smtClean="0">
                <a:solidFill>
                  <a:schemeClr val="tx1"/>
                </a:solidFill>
              </a:rPr>
              <a:t>Ιερό: κορυφή αψίδας ιερού</a:t>
            </a:r>
            <a:endParaRPr lang="el-GR" sz="1800" dirty="0">
              <a:solidFill>
                <a:schemeClr val="tx1"/>
              </a:solidFill>
            </a:endParaRPr>
          </a:p>
        </p:txBody>
      </p:sp>
      <p:sp>
        <p:nvSpPr>
          <p:cNvPr id="14" name="1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716016" y="980728"/>
            <a:ext cx="4427984" cy="360040"/>
          </a:xfrm>
        </p:spPr>
        <p:txBody>
          <a:bodyPr>
            <a:noAutofit/>
          </a:bodyPr>
          <a:lstStyle/>
          <a:p>
            <a:pPr algn="ctr"/>
            <a:r>
              <a:rPr lang="el-GR" sz="1800" dirty="0" smtClean="0">
                <a:solidFill>
                  <a:schemeClr val="tx1"/>
                </a:solidFill>
              </a:rPr>
              <a:t>Ιερό: στη μέση και χαμηλά της αψίδας του ιερού </a:t>
            </a:r>
            <a:endParaRPr lang="el-GR" sz="1800" dirty="0">
              <a:solidFill>
                <a:schemeClr val="tx1"/>
              </a:solidFill>
            </a:endParaRPr>
          </a:p>
        </p:txBody>
      </p:sp>
      <p:pic>
        <p:nvPicPr>
          <p:cNvPr id="12" name="11 - Εικόνα" descr="006.jpg"/>
          <p:cNvPicPr>
            <a:picLocks noChangeAspect="1"/>
          </p:cNvPicPr>
          <p:nvPr/>
        </p:nvPicPr>
        <p:blipFill>
          <a:blip r:embed="rId2" cstate="print"/>
          <a:srcRect l="6221" r="4890" b="12201"/>
          <a:stretch>
            <a:fillRect/>
          </a:stretch>
        </p:blipFill>
        <p:spPr>
          <a:xfrm>
            <a:off x="4788024" y="1412776"/>
            <a:ext cx="4355976" cy="5445224"/>
          </a:xfrm>
          <a:prstGeom prst="rect">
            <a:avLst/>
          </a:prstGeom>
        </p:spPr>
      </p:pic>
      <p:pic>
        <p:nvPicPr>
          <p:cNvPr id="13" name="12 - Εικόνα" descr="014.jpg"/>
          <p:cNvPicPr>
            <a:picLocks noChangeAspect="1"/>
          </p:cNvPicPr>
          <p:nvPr/>
        </p:nvPicPr>
        <p:blipFill>
          <a:blip r:embed="rId3" cstate="print"/>
          <a:srcRect l="37400" t="6289" r="20075" b="40550"/>
          <a:stretch>
            <a:fillRect/>
          </a:stretch>
        </p:blipFill>
        <p:spPr>
          <a:xfrm>
            <a:off x="0" y="1412776"/>
            <a:ext cx="4644008" cy="544522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008112"/>
          </a:xfrm>
        </p:spPr>
        <p:txBody>
          <a:bodyPr>
            <a:normAutofit/>
          </a:bodyPr>
          <a:lstStyle/>
          <a:p>
            <a:pPr algn="ctr"/>
            <a:r>
              <a:rPr lang="el-GR" sz="4800" b="1" dirty="0" smtClean="0">
                <a:solidFill>
                  <a:schemeClr val="tx1"/>
                </a:solidFill>
              </a:rPr>
              <a:t>ΟΜΑΔΑ Γ</a:t>
            </a:r>
            <a:endParaRPr lang="el-GR" dirty="0"/>
          </a:p>
        </p:txBody>
      </p:sp>
      <p:graphicFrame>
        <p:nvGraphicFramePr>
          <p:cNvPr id="4" name="3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179512" y="1700808"/>
          <a:ext cx="8640960" cy="450769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12168"/>
                <a:gridCol w="2232248"/>
                <a:gridCol w="2304256"/>
                <a:gridCol w="2592288"/>
              </a:tblGrid>
              <a:tr h="1126924">
                <a:tc>
                  <a:txBody>
                    <a:bodyPr/>
                    <a:lstStyle/>
                    <a:p>
                      <a:pPr algn="ctr"/>
                      <a:r>
                        <a:rPr lang="el-GR" sz="24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ΖΩΝΕΣ</a:t>
                      </a:r>
                      <a:endParaRPr lang="el-GR" sz="2400" b="1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ΤΙ ΒΛΕΠΩ;</a:t>
                      </a:r>
                      <a:endParaRPr lang="el-GR" sz="2400" b="1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ΤΙ ΝΟΜΙΖΩ;</a:t>
                      </a:r>
                      <a:endParaRPr lang="el-GR" sz="2400" b="1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ΤΙ ΑΝΑΡΩΤΙΕΜΑΙ;</a:t>
                      </a:r>
                      <a:endParaRPr lang="el-GR" sz="2400" b="1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2692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ΚΟΡΥΦΗ ΑΨΙΔΑΣ ΙΕΡΟΥ</a:t>
                      </a:r>
                      <a:endParaRPr lang="el-GR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26924"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/>
                        <a:t>ΜΕΣΗ ΑΨΙΔΑΣ ΙΕΡΟΥ</a:t>
                      </a:r>
                      <a:endParaRPr lang="el-GR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26924"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/>
                        <a:t>ΧΑΜΗΛΑ ΣΤΗΝ ΑΨΙΔΑ </a:t>
                      </a:r>
                      <a:endParaRPr lang="el-GR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- Θέση περιεχομένου" descr="ΔΩΔ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5938"/>
          <a:stretch>
            <a:fillRect/>
          </a:stretch>
        </p:blipFill>
        <p:spPr>
          <a:xfrm>
            <a:off x="0" y="1772816"/>
            <a:ext cx="2627784" cy="5085185"/>
          </a:xfrm>
        </p:spPr>
      </p:pic>
      <p:sp>
        <p:nvSpPr>
          <p:cNvPr id="4" name="1 - Τίτλος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el-GR" sz="5400" b="1" dirty="0" smtClean="0">
                <a:solidFill>
                  <a:schemeClr val="tx1"/>
                </a:solidFill>
              </a:rPr>
              <a:t>ΟΜΑΔΑ Γ </a:t>
            </a:r>
            <a:br>
              <a:rPr lang="el-GR" sz="5400" b="1" dirty="0" smtClean="0">
                <a:solidFill>
                  <a:schemeClr val="tx1"/>
                </a:solidFill>
              </a:rPr>
            </a:br>
            <a:r>
              <a:rPr lang="el-GR" sz="2200" b="1" dirty="0" smtClean="0">
                <a:solidFill>
                  <a:schemeClr val="tx1"/>
                </a:solidFill>
              </a:rPr>
              <a:t>ΔΙΝΩ ΤΟΝ ΤΙΤΛΟ ΠΟΥ ΤΑΙΡΙΑΖΕΙ</a:t>
            </a:r>
            <a:endParaRPr lang="el-GR" sz="2200" dirty="0"/>
          </a:p>
        </p:txBody>
      </p:sp>
      <p:pic>
        <p:nvPicPr>
          <p:cNvPr id="6" name="5 - Εικόνα" descr="ΔΩΔ8.JPG"/>
          <p:cNvPicPr>
            <a:picLocks noChangeAspect="1"/>
          </p:cNvPicPr>
          <p:nvPr/>
        </p:nvPicPr>
        <p:blipFill>
          <a:blip r:embed="rId3" cstate="print"/>
          <a:srcRect l="5000" t="2695" r="4750" b="6175"/>
          <a:stretch>
            <a:fillRect/>
          </a:stretch>
        </p:blipFill>
        <p:spPr>
          <a:xfrm>
            <a:off x="2699792" y="1732568"/>
            <a:ext cx="2808312" cy="5125432"/>
          </a:xfrm>
          <a:prstGeom prst="rect">
            <a:avLst/>
          </a:prstGeom>
        </p:spPr>
      </p:pic>
      <p:pic>
        <p:nvPicPr>
          <p:cNvPr id="7" name="6 - Εικόνα" descr="ΔΩΔ9.JPG"/>
          <p:cNvPicPr>
            <a:picLocks noChangeAspect="1"/>
          </p:cNvPicPr>
          <p:nvPr/>
        </p:nvPicPr>
        <p:blipFill>
          <a:blip r:embed="rId4" cstate="print"/>
          <a:srcRect l="13760" r="13314" b="4651"/>
          <a:stretch>
            <a:fillRect/>
          </a:stretch>
        </p:blipFill>
        <p:spPr>
          <a:xfrm>
            <a:off x="5580112" y="1700808"/>
            <a:ext cx="3563888" cy="5157192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Ροή">
  <a:themeElements>
    <a:clrScheme name="Ροή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Ροή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Ροή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683</TotalTime>
  <Words>55</Words>
  <Application>Microsoft Office PowerPoint</Application>
  <PresentationFormat>Προβολή στην οθόνη (4:3)</PresentationFormat>
  <Paragraphs>14</Paragraphs>
  <Slides>4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</vt:i4>
      </vt:variant>
    </vt:vector>
  </HeadingPairs>
  <TitlesOfParts>
    <vt:vector size="5" baseType="lpstr">
      <vt:lpstr>Ροή</vt:lpstr>
      <vt:lpstr>ΖΩΓΡΑΦΙΚΗ ΣΤΙΣ ΕΚΚΛΗΣΙΕΣ</vt:lpstr>
      <vt:lpstr>Διαφάνεια 2</vt:lpstr>
      <vt:lpstr>ΟΜΑΔΑ Γ</vt:lpstr>
      <vt:lpstr>ΟΜΑΔΑ Γ  ΔΙΝΩ ΤΟΝ ΤΙΤΛΟ ΠΟΥ ΤΑΙΡΙΑΖΕΙ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Ο ΙΩΑΝΝΗΣ ΚΑΠΟΔΙΣΤΡΙΑΣ ΚΑΙ ΤΟ ΕΡΓΟ ΤΟΥ</dc:title>
  <dc:creator>USER</dc:creator>
  <cp:lastModifiedBy>USER</cp:lastModifiedBy>
  <cp:revision>131</cp:revision>
  <dcterms:created xsi:type="dcterms:W3CDTF">2024-02-25T08:30:47Z</dcterms:created>
  <dcterms:modified xsi:type="dcterms:W3CDTF">2024-06-27T13:15:25Z</dcterms:modified>
</cp:coreProperties>
</file>